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64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27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93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46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41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68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2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63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70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2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75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F60F-D301-46AB-AE0F-8AB3B6581F45}" type="datetimeFigureOut">
              <a:rPr lang="sv-SE" smtClean="0"/>
              <a:t>2022-05-19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78D91-F692-481A-91F3-5F245083B8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0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78" y="243602"/>
            <a:ext cx="8781287" cy="62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8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19" y="1510270"/>
            <a:ext cx="10025207" cy="3384716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rmAutofit/>
          </a:bodyPr>
          <a:lstStyle/>
          <a:p>
            <a:r>
              <a:rPr lang="sv-SE" sz="1800" dirty="0"/>
              <a:t>Från: https://www.norrvatten.se/dricksvatten/Dricksvattenkvalitet/pfas-i-dricksvatten</a:t>
            </a:r>
            <a:r>
              <a:rPr lang="sv-SE" sz="1800" dirty="0" smtClean="0"/>
              <a:t>/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47760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77" y="1129331"/>
            <a:ext cx="10639433" cy="19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9" y="247374"/>
            <a:ext cx="11796782" cy="63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13" y="96907"/>
            <a:ext cx="8255046" cy="676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8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87" y="496677"/>
            <a:ext cx="8756565" cy="59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2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01" y="514097"/>
            <a:ext cx="9883997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6</Words>
  <Application>Microsoft Office PowerPoint</Application>
  <PresentationFormat>Bredbild</PresentationFormat>
  <Paragraphs>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PowerPoint-presentation</vt:lpstr>
      <vt:lpstr>Från: https://www.norrvatten.se/dricksvatten/Dricksvattenkvalitet/pfas-i-dricksvatten/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Vallentuna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Frida Hellblom</dc:creator>
  <cp:lastModifiedBy>Frida Hellblom</cp:lastModifiedBy>
  <cp:revision>11</cp:revision>
  <dcterms:created xsi:type="dcterms:W3CDTF">2022-05-12T11:00:49Z</dcterms:created>
  <dcterms:modified xsi:type="dcterms:W3CDTF">2022-05-19T06:28:09Z</dcterms:modified>
</cp:coreProperties>
</file>